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51"/>
    <a:srgbClr val="9AB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00237-9B95-464C-A1FB-CBA3C55485FA}" v="1" dt="2024-03-06T23:46:33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Centeno Duque" userId="1aa2ae56-51c8-4b41-995c-33f975673930" providerId="ADAL" clId="{4F200237-9B95-464C-A1FB-CBA3C55485FA}"/>
    <pc:docChg chg="custSel modSld">
      <pc:chgData name="Manuel Centeno Duque" userId="1aa2ae56-51c8-4b41-995c-33f975673930" providerId="ADAL" clId="{4F200237-9B95-464C-A1FB-CBA3C55485FA}" dt="2024-03-06T23:46:33.604" v="19" actId="1076"/>
      <pc:docMkLst>
        <pc:docMk/>
      </pc:docMkLst>
      <pc:sldChg chg="addSp delSp modSp mod">
        <pc:chgData name="Manuel Centeno Duque" userId="1aa2ae56-51c8-4b41-995c-33f975673930" providerId="ADAL" clId="{4F200237-9B95-464C-A1FB-CBA3C55485FA}" dt="2024-03-06T23:46:33.604" v="19" actId="1076"/>
        <pc:sldMkLst>
          <pc:docMk/>
          <pc:sldMk cId="3333128617" sldId="256"/>
        </pc:sldMkLst>
        <pc:picChg chg="del">
          <ac:chgData name="Manuel Centeno Duque" userId="1aa2ae56-51c8-4b41-995c-33f975673930" providerId="ADAL" clId="{4F200237-9B95-464C-A1FB-CBA3C55485FA}" dt="2024-03-06T23:44:22.193" v="1" actId="478"/>
          <ac:picMkLst>
            <pc:docMk/>
            <pc:sldMk cId="3333128617" sldId="256"/>
            <ac:picMk id="14" creationId="{9BB2981B-8167-9EA3-F42F-CB7ECED5F606}"/>
          </ac:picMkLst>
        </pc:picChg>
        <pc:picChg chg="del">
          <ac:chgData name="Manuel Centeno Duque" userId="1aa2ae56-51c8-4b41-995c-33f975673930" providerId="ADAL" clId="{4F200237-9B95-464C-A1FB-CBA3C55485FA}" dt="2024-03-06T23:44:20.596" v="0" actId="478"/>
          <ac:picMkLst>
            <pc:docMk/>
            <pc:sldMk cId="3333128617" sldId="256"/>
            <ac:picMk id="18" creationId="{020ECCA8-A4B9-3143-01B6-F8124DD9D8E0}"/>
          </ac:picMkLst>
        </pc:picChg>
        <pc:picChg chg="add mod ord modCrop">
          <ac:chgData name="Manuel Centeno Duque" userId="1aa2ae56-51c8-4b41-995c-33f975673930" providerId="ADAL" clId="{4F200237-9B95-464C-A1FB-CBA3C55485FA}" dt="2024-03-06T23:46:21.688" v="17" actId="732"/>
          <ac:picMkLst>
            <pc:docMk/>
            <pc:sldMk cId="3333128617" sldId="256"/>
            <ac:picMk id="20" creationId="{A8258CC0-8C8A-46BB-A637-58EE7270CD74}"/>
          </ac:picMkLst>
        </pc:picChg>
        <pc:picChg chg="add mod ord modCrop">
          <ac:chgData name="Manuel Centeno Duque" userId="1aa2ae56-51c8-4b41-995c-33f975673930" providerId="ADAL" clId="{4F200237-9B95-464C-A1FB-CBA3C55485FA}" dt="2024-03-06T23:46:27.175" v="18" actId="732"/>
          <ac:picMkLst>
            <pc:docMk/>
            <pc:sldMk cId="3333128617" sldId="256"/>
            <ac:picMk id="22" creationId="{7EFC582A-8289-B52B-DF64-D0611ECB4E17}"/>
          </ac:picMkLst>
        </pc:picChg>
        <pc:picChg chg="mod">
          <ac:chgData name="Manuel Centeno Duque" userId="1aa2ae56-51c8-4b41-995c-33f975673930" providerId="ADAL" clId="{4F200237-9B95-464C-A1FB-CBA3C55485FA}" dt="2024-03-06T23:46:33.604" v="19" actId="1076"/>
          <ac:picMkLst>
            <pc:docMk/>
            <pc:sldMk cId="3333128617" sldId="256"/>
            <ac:picMk id="1026" creationId="{3924F949-A848-C375-69E3-7E95CB39375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E0DC-89CC-8FD7-EEE6-DDE77B451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375C1-3FF4-00D9-85E7-ED7A60132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B45B-059E-6352-1AB0-5DC55E63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1F139-B5F8-F4D0-9D97-85181442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A4781-302F-B9E2-4321-AA5B8B6C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43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3348-8277-C7A1-05E8-0271CB23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68C65-744E-274C-AAA5-A34E27E40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00C20-BDC3-DEF5-82FE-9E6A2DCA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FE46-71C2-283B-2777-A08B41DF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B6343-8067-814F-C493-7FCD7385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2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BCE72-99A9-2E7D-E12D-CF516A14B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A983E-B012-5C53-CF48-07CFD3F9B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48FD0-8A6A-E43B-E6D2-80FF46F8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1F010-9545-2F4B-459C-10699E70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74BB-148E-E20F-0EA5-30AA16B8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94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E5A7B-EC88-A92A-2E1E-EF41B652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1D85-4AD2-0E69-0D57-6EDBCA7D5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2DB89-4293-7923-039E-03104071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C77E6-190E-14CB-F02A-2A19B737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454D6-9DA0-870F-34A6-BE938EA8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61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4AA2-2291-791E-A0FF-E6C26FDA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DD159-72EE-06C2-8D12-33BFB001F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F69D9-5240-095E-56CC-969579CE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16C4F-9E3A-4917-372E-C09CF936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D79-831A-D46B-5E59-0EC78927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547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89E8-7E3F-C86E-0570-FF51CDF3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F9209-701D-CAD9-B8C9-607CFF937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42A63-83C1-FE06-3FAC-05AC22F27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F3FF-02C8-C625-A7D3-F190ACF3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FE9F1-D0F3-CE92-5CB7-2E16DEC2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11B71-7CC0-88B3-D05B-03254DC0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06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6777D-1F85-E866-F14A-916E6AED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B1FFE-088C-B958-22ED-0CE0A3F1A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03EA0-C971-637E-25B3-FA5E6655D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8BC18D-A797-B095-FECC-F0248AC85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6EEB1-B64B-9D50-906E-066AED113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381349-8965-BC19-0821-A0ABC029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68C371-0F3B-DEDA-B822-826D7622B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3DDC7-5840-E085-7DDB-C88CC1AC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35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A350-E070-891C-2341-79E441BA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CBB04-8C12-7265-E40A-F12E4BE9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99BC9-0C58-F0B1-7082-3E2DFCEF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A9B8F-607B-E559-5F3A-9BCF8366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6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6D724-32EA-A80E-9A99-4453A0E4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7EE8B-243A-F59D-F2DC-3FE2E185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977D5-1AB9-82DC-EBD9-8BF28888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240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C80E-1EB3-F458-A954-761BE50B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D41B0-81C3-5CFE-7642-146D7775F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CE307-1152-C445-5839-A91C3CCB9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556C1-B5BD-2A9C-2DF6-62AAB7BD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D6558-2603-8A68-F957-D2AB63C0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E3364-E2C1-BB03-7B55-4A3E9321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847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DCBD-7402-A78F-026B-B884FFAE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0FFD50-9CB9-413A-BCBD-66EF6057A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E1C48-43FF-E292-6FA9-2953E552B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9B87-94DC-9BA8-6795-4A5B9963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34824-835D-8992-5ECF-228D8AAD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8D56E-1FE0-3E04-A2D2-DFC7A629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943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5A0D9-3B1F-07E3-265E-DF229B3A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FF42A-093D-31C4-3986-B1180C458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F2B33-C064-C06F-F7EC-903AD6F8A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FB83D-F9F5-4B0A-82B7-37EA747D2187}" type="datetimeFigureOut">
              <a:rPr lang="en-CA" smtClean="0"/>
              <a:t>2024-03-06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37406-AB61-A30E-F04A-E11844842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DDBF-1839-100B-986A-A92CD9D82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E044C-2523-4508-849C-52C44C89E8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887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EFC582A-8289-B52B-DF64-D0611ECB4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7"/>
          <a:stretch/>
        </p:blipFill>
        <p:spPr>
          <a:xfrm>
            <a:off x="-4843" y="3984170"/>
            <a:ext cx="5295300" cy="28738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258CC0-8C8A-46BB-A637-58EE7270C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60"/>
          <a:stretch/>
        </p:blipFill>
        <p:spPr>
          <a:xfrm>
            <a:off x="0" y="0"/>
            <a:ext cx="5905415" cy="3984171"/>
          </a:xfrm>
          <a:prstGeom prst="rect">
            <a:avLst/>
          </a:prstGeom>
        </p:spPr>
      </p:pic>
      <p:pic>
        <p:nvPicPr>
          <p:cNvPr id="7" name="Picture 6" descr="A hand holding a cap&#10;&#10;Description automatically generated">
            <a:extLst>
              <a:ext uri="{FF2B5EF4-FFF2-40B4-BE49-F238E27FC236}">
                <a16:creationId xmlns:a16="http://schemas.microsoft.com/office/drawing/2014/main" id="{8F61DB23-5962-9904-CF0A-3C4F9FAA4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235" b="1929"/>
          <a:stretch/>
        </p:blipFill>
        <p:spPr>
          <a:xfrm rot="5400000">
            <a:off x="6024885" y="3701523"/>
            <a:ext cx="2704966" cy="2969137"/>
          </a:xfrm>
          <a:prstGeom prst="rect">
            <a:avLst/>
          </a:prstGeom>
        </p:spPr>
      </p:pic>
      <p:pic>
        <p:nvPicPr>
          <p:cNvPr id="9" name="Picture 8" descr="A pile of brown powder in foil&#10;&#10;Description automatically generated">
            <a:extLst>
              <a:ext uri="{FF2B5EF4-FFF2-40B4-BE49-F238E27FC236}">
                <a16:creationId xmlns:a16="http://schemas.microsoft.com/office/drawing/2014/main" id="{6585277C-3232-BAA0-4827-FFC0EA826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19187" r="22634" b="11920"/>
          <a:stretch/>
        </p:blipFill>
        <p:spPr>
          <a:xfrm rot="5400000">
            <a:off x="9056963" y="393502"/>
            <a:ext cx="1408336" cy="1342427"/>
          </a:xfrm>
          <a:prstGeom prst="rect">
            <a:avLst/>
          </a:prstGeom>
        </p:spPr>
      </p:pic>
      <p:pic>
        <p:nvPicPr>
          <p:cNvPr id="11" name="Picture 10" descr="A knife in a foil&#10;&#10;Description automatically generated">
            <a:extLst>
              <a:ext uri="{FF2B5EF4-FFF2-40B4-BE49-F238E27FC236}">
                <a16:creationId xmlns:a16="http://schemas.microsoft.com/office/drawing/2014/main" id="{500D01EE-AA49-B74C-7A6F-A4812628FB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13581" r="22974" b="16928"/>
          <a:stretch/>
        </p:blipFill>
        <p:spPr>
          <a:xfrm rot="5400000">
            <a:off x="10466309" y="437702"/>
            <a:ext cx="1408340" cy="1254380"/>
          </a:xfrm>
          <a:prstGeom prst="rect">
            <a:avLst/>
          </a:prstGeom>
        </p:spPr>
      </p:pic>
      <p:pic>
        <p:nvPicPr>
          <p:cNvPr id="13" name="Picture 12" descr="A metal utensil in a bag of foil&#10;&#10;Description automatically generated">
            <a:extLst>
              <a:ext uri="{FF2B5EF4-FFF2-40B4-BE49-F238E27FC236}">
                <a16:creationId xmlns:a16="http://schemas.microsoft.com/office/drawing/2014/main" id="{26A8CA26-9716-FAB8-FFB2-8D4CC3BFF5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12329" r="18507"/>
          <a:stretch/>
        </p:blipFill>
        <p:spPr>
          <a:xfrm rot="5400000">
            <a:off x="9056958" y="2053615"/>
            <a:ext cx="1408343" cy="1342428"/>
          </a:xfrm>
          <a:prstGeom prst="rect">
            <a:avLst/>
          </a:prstGeom>
        </p:spPr>
      </p:pic>
      <p:pic>
        <p:nvPicPr>
          <p:cNvPr id="15" name="Picture 14" descr="A close-up of a tin foil&#10;&#10;Description automatically generated">
            <a:extLst>
              <a:ext uri="{FF2B5EF4-FFF2-40B4-BE49-F238E27FC236}">
                <a16:creationId xmlns:a16="http://schemas.microsoft.com/office/drawing/2014/main" id="{301525E5-41CC-8913-A31F-C8B12501B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3844"/>
          <a:stretch/>
        </p:blipFill>
        <p:spPr>
          <a:xfrm rot="5400000">
            <a:off x="10464701" y="2096033"/>
            <a:ext cx="1411555" cy="1254379"/>
          </a:xfrm>
          <a:prstGeom prst="rect">
            <a:avLst/>
          </a:prstGeom>
        </p:spPr>
      </p:pic>
      <p:pic>
        <p:nvPicPr>
          <p:cNvPr id="17" name="Picture 16" descr="A table with different items on it&#10;&#10;Description automatically generated">
            <a:extLst>
              <a:ext uri="{FF2B5EF4-FFF2-40B4-BE49-F238E27FC236}">
                <a16:creationId xmlns:a16="http://schemas.microsoft.com/office/drawing/2014/main" id="{24080449-BF7E-0937-6873-C1BEC789FA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23753"/>
          <a:stretch/>
        </p:blipFill>
        <p:spPr>
          <a:xfrm rot="5400000">
            <a:off x="9121615" y="3723651"/>
            <a:ext cx="2687454" cy="29073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24F949-A848-C375-69E3-7E95CB393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14627" r="6351" b="16237"/>
          <a:stretch/>
        </p:blipFill>
        <p:spPr bwMode="auto">
          <a:xfrm>
            <a:off x="2123729" y="5186091"/>
            <a:ext cx="3016042" cy="13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itting on a field with a shovel&#10;&#10;Description automatically generated">
            <a:extLst>
              <a:ext uri="{FF2B5EF4-FFF2-40B4-BE49-F238E27FC236}">
                <a16:creationId xmlns:a16="http://schemas.microsoft.com/office/drawing/2014/main" id="{AC7FD110-2032-127F-5CC0-78DBB7B6D0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7812"/>
          <a:stretch/>
        </p:blipFill>
        <p:spPr>
          <a:xfrm rot="5400000">
            <a:off x="5752116" y="746198"/>
            <a:ext cx="3178575" cy="232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28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cc64d4-6979-42cc-b35c-627acac4bab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1E41B52CD294A8A2EA0C849CD51CF" ma:contentTypeVersion="16" ma:contentTypeDescription="Create a new document." ma:contentTypeScope="" ma:versionID="988e28953cd302039d1acb2e13abc60a">
  <xsd:schema xmlns:xsd="http://www.w3.org/2001/XMLSchema" xmlns:xs="http://www.w3.org/2001/XMLSchema" xmlns:p="http://schemas.microsoft.com/office/2006/metadata/properties" xmlns:ns3="85cc64d4-6979-42cc-b35c-627acac4babb" xmlns:ns4="3b824304-4adc-40bb-b4ea-8e042870c93b" targetNamespace="http://schemas.microsoft.com/office/2006/metadata/properties" ma:root="true" ma:fieldsID="8bcfc528e70181501bb82949d8b3ae43" ns3:_="" ns4:_="">
    <xsd:import namespace="85cc64d4-6979-42cc-b35c-627acac4babb"/>
    <xsd:import namespace="3b824304-4adc-40bb-b4ea-8e042870c93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c64d4-6979-42cc-b35c-627acac4b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24304-4adc-40bb-b4ea-8e042870c93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47D92F-B90C-4533-91CF-2C68AD341F33}">
  <ds:schemaRefs>
    <ds:schemaRef ds:uri="http://purl.org/dc/terms/"/>
    <ds:schemaRef ds:uri="http://schemas.microsoft.com/office/2006/metadata/properties"/>
    <ds:schemaRef ds:uri="3b824304-4adc-40bb-b4ea-8e042870c93b"/>
    <ds:schemaRef ds:uri="85cc64d4-6979-42cc-b35c-627acac4babb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23C9D2-933D-4B7D-92F2-6E0E4532B8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cc64d4-6979-42cc-b35c-627acac4babb"/>
    <ds:schemaRef ds:uri="3b824304-4adc-40bb-b4ea-8e042870c9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EA4557-046E-4BEC-98E3-ED76804CC8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Centeno Duque</dc:creator>
  <cp:lastModifiedBy>Manuel Centeno Duque</cp:lastModifiedBy>
  <cp:revision>2</cp:revision>
  <dcterms:created xsi:type="dcterms:W3CDTF">2024-03-06T02:15:28Z</dcterms:created>
  <dcterms:modified xsi:type="dcterms:W3CDTF">2024-03-06T23:46:39Z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0x010100F2E1E41B52CD294A8A2EA0C849CD51CF</vt:lpwstr>
  </property>
</Properties>
</file>